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Outfit Extra Bold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  <p:embeddedFont>
      <p:font typeface="Arim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6992"/>
            <a:ext cx="57276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Stock Bridge: Achieve Your Financial Goals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13490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6554"/>
            <a:ext cx="2835235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A44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Team - 12</a:t>
            </a:r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
</a:t>
            </a:r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B05EF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G. Sahithi</a:t>
            </a:r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
</a:t>
            </a:r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B05EF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G. Chandra Lokesh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219706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3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29042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Information Overload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8243"/>
            <a:ext cx="397954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Investors struggle to keep up with market trends, stock performance, and financial news, making it difficult to identify profitable opportunities.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4357" y="345709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Difficulty in Portfolio Management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4357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Managing investments and tracking favorite or purchased stocks can be cumbersome, especially in volatile markets.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3496" y="345709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Complexity in Stock Transactions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3496" y="439257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Many platforms lack intuitive tools for discovering active stocks or buying and selling them seamlessly.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642" y="594479"/>
            <a:ext cx="5405318" cy="675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Example</a:t>
            </a:r>
            <a:endParaRPr lang="en-US" sz="4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642" y="1702475"/>
            <a:ext cx="13117116" cy="62617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979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Technology Stacks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46923"/>
            <a:ext cx="3664863" cy="2909888"/>
          </a:xfrm>
          <a:prstGeom prst="roundRect">
            <a:avLst>
              <a:gd name="adj" fmla="val 327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281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Spring Boot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2771775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Microservices Architecture for Portfolio and Stock Management, Used PostgresSQL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4359473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046923"/>
            <a:ext cx="3664863" cy="2909888"/>
          </a:xfrm>
          <a:prstGeom prst="roundRect">
            <a:avLst>
              <a:gd name="adj" fmla="val 327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19901" y="2281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Angular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9901" y="277177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For Frontend development and API interaction are done through Angular.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183624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28224" y="5418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Public API's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8224" y="5908477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Used Financial Modelling and Alpha Vantage Stock APIs for getting Real Time Information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685467" y="5183624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919901" y="5418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4919901" y="5908477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 Authentication and Authorization done through spring security.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706" y="545187"/>
            <a:ext cx="4947999" cy="618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User Flow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2706" y="1559481"/>
            <a:ext cx="9753124" cy="61249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210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Our Solution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251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8904" y="2310170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225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Real-Time Insights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2715578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Access up-to-the-minute market data, news, and analysis to make informed decisions.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2251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9029" y="2310170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225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Easy Stock Discovery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271557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 powerful search tools to find investment opportunities aligned with your goals.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6491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8543" y="4734163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464915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Portfolio Management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49390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Track your portfolio performance adjust your strategy based on real-time information.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46491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22719" y="4734163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08983" y="464915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Educational Resources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08983" y="5493901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Learn about investing basics, risk management, and financial planning through interactive courses and articles.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595551"/>
            <a:ext cx="5414963" cy="676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Conclusion</a:t>
            </a:r>
            <a:endParaRPr lang="en-US" sz="4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4655" y="1705570"/>
            <a:ext cx="2163842" cy="194083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3712" y="2717959"/>
            <a:ext cx="105608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35072" y="2095381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Simplified Investing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5335072" y="2563654"/>
            <a:ext cx="8320683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platform makes stock market investing accessible by providing real-time insights and seamless trading tools.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2551" y="3658195"/>
            <a:ext cx="8645723" cy="15240"/>
          </a:xfrm>
          <a:prstGeom prst="roundRect">
            <a:avLst>
              <a:gd name="adj" fmla="val 596928"/>
            </a:avLst>
          </a:prstGeom>
          <a:solidFill>
            <a:srgbClr val="BDB8DF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734" y="3700463"/>
            <a:ext cx="4327684" cy="194083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58590" y="4454247"/>
            <a:ext cx="155972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6993" y="4090273"/>
            <a:ext cx="4084082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Effective Portfolio Management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6416993" y="4558546"/>
            <a:ext cx="7238762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Users can efficiently manage their investments with personalized dashboards and intuitive features.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4472" y="5653088"/>
            <a:ext cx="7563803" cy="15240"/>
          </a:xfrm>
          <a:prstGeom prst="roundRect">
            <a:avLst>
              <a:gd name="adj" fmla="val 596928"/>
            </a:avLst>
          </a:prstGeom>
          <a:solidFill>
            <a:srgbClr val="BDB8DF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13" y="5695355"/>
            <a:ext cx="6491526" cy="19408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59543" y="6449139"/>
            <a:ext cx="154067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8913" y="5911929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Empowered Learning</a:t>
            </a:r>
            <a:endParaRPr lang="en-US" sz="2100" dirty="0"/>
          </a:p>
        </p:txBody>
      </p:sp>
      <p:sp>
        <p:nvSpPr>
          <p:cNvPr id="16" name="Text 11"/>
          <p:cNvSpPr/>
          <p:nvPr/>
        </p:nvSpPr>
        <p:spPr>
          <a:xfrm>
            <a:off x="7498913" y="6380202"/>
            <a:ext cx="6156841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By integrating educational resources, we enable users to make informed financial decisions and grow their investing knowledge.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7696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Future Enhancements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41063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AI-Powered Recommendations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Leverage configured chatbot to provide personalized investment information tailored to your needs.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Notifications To User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Sending Notifications to User Regarding User Purchased Stocks and Watchlist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Social Investing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Connect with other investors, share insights, and collaborate on investment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61548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3451265"/>
            <a:ext cx="57276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793790" y="5209103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2024-12-13T09:43:49Z</dcterms:created>
  <dcterms:modified xsi:type="dcterms:W3CDTF">2024-12-13T09:43:49Z</dcterms:modified>
</cp:coreProperties>
</file>